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14630400" cy="82296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50" d="100"/>
          <a:sy n="50" d="100"/>
        </p:scale>
        <p:origin x="1522" y="542"/>
      </p:cViewPr>
      <p:guideLst>
        <p:guide pos="4608"/>
        <p:guide pos="2592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1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2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3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4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5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6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7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Slide 8 mast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 bwMode="auto"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839214" y="7749539"/>
            <a:ext cx="1722604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lvl1pPr algn="ctr" defTabSz="91440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andipanrakshit6@gmail.com" TargetMode="Externa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 bwMode="auto"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defRPr/>
            </a:pPr>
            <a:r>
              <a:rPr lang="en-IN" sz="4800">
                <a:latin typeface="Times New Roman"/>
                <a:cs typeface="Times New Roman"/>
              </a:rPr>
              <a:t>Name: Apikur Rahaman Molla.</a:t>
            </a:r>
            <a:endParaRPr/>
          </a:p>
          <a:p>
            <a:pPr algn="ctr">
              <a:defRPr/>
            </a:pPr>
            <a:endParaRPr lang="en-IN" sz="1000"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-IN" sz="4800">
                <a:latin typeface="Times New Roman"/>
                <a:cs typeface="Times New Roman"/>
              </a:rPr>
              <a:t>College Roll : CSE(AI&amp;ML)/22/043</a:t>
            </a:r>
            <a:endParaRPr/>
          </a:p>
          <a:p>
            <a:pPr algn="ctr">
              <a:defRPr/>
            </a:pPr>
            <a:endParaRPr lang="en-IN" sz="1000"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-IN" sz="4800">
                <a:latin typeface="Times New Roman"/>
                <a:cs typeface="Times New Roman"/>
              </a:rPr>
              <a:t>Project Name: Food Ordering App</a:t>
            </a:r>
            <a:endParaRPr/>
          </a:p>
          <a:p>
            <a:pPr algn="ctr">
              <a:defRPr/>
            </a:pPr>
            <a:endParaRPr lang="en-IN" sz="500"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-IN" sz="4800">
                <a:latin typeface="Times New Roman"/>
                <a:cs typeface="Times New Roman"/>
              </a:rPr>
              <a:t>Email: </a:t>
            </a:r>
            <a:r>
              <a:rPr lang="en-IN" sz="4800" b="0" i="0" u="sng">
                <a:latin typeface="Times New Roman"/>
                <a:cs typeface="Times New Roman"/>
                <a:hlinkClick r:id="rId2" tooltip="mailto:sandipanrakshit6@gmail.com"/>
              </a:rPr>
              <a:t>sameermolla12@gmail.com</a:t>
            </a:r>
            <a:endParaRPr lang="en-IN" sz="4800" b="0" i="0">
              <a:latin typeface="Times New Roman"/>
              <a:cs typeface="Times New Roman"/>
            </a:endParaRPr>
          </a:p>
        </p:txBody>
      </p:sp>
      <p:sp>
        <p:nvSpPr>
          <p:cNvPr id="7" name="Text 4"/>
          <p:cNvSpPr/>
          <p:nvPr/>
        </p:nvSpPr>
        <p:spPr bwMode="auto"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99"/>
              </a:lnSpc>
              <a:buNone/>
              <a:defRPr/>
            </a:pPr>
            <a:endParaRPr lang="en-US" sz="2200"/>
          </a:p>
        </p:txBody>
      </p:sp>
      <p:sp>
        <p:nvSpPr>
          <p:cNvPr id="5" name="Rectangle 4"/>
          <p:cNvSpPr/>
          <p:nvPr/>
        </p:nvSpPr>
        <p:spPr bwMode="auto"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8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793790" y="1430060"/>
            <a:ext cx="59102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Future Enhancements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 bwMode="auto"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 bwMode="auto"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Push Notifications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 bwMode="auto"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Real-time updates on order status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 bwMode="auto"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 bwMode="auto"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Payment Integration</a:t>
            </a:r>
            <a:endParaRPr lang="en-US" sz="2200"/>
          </a:p>
        </p:txBody>
      </p:sp>
      <p:sp>
        <p:nvSpPr>
          <p:cNvPr id="9" name="Text 6"/>
          <p:cNvSpPr/>
          <p:nvPr/>
        </p:nvSpPr>
        <p:spPr bwMode="auto"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Support multiple secure online payment gateways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 bwMode="auto"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 bwMode="auto"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Reviews &amp; Ratings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 bwMode="auto"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Enable customers to provide feedback</a:t>
            </a:r>
            <a:endParaRPr lang="en-US" sz="1750"/>
          </a:p>
        </p:txBody>
      </p:sp>
      <p:sp>
        <p:nvSpPr>
          <p:cNvPr id="13" name="Shape 10"/>
          <p:cNvSpPr/>
          <p:nvPr/>
        </p:nvSpPr>
        <p:spPr bwMode="auto"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 bwMode="auto">
          <a:xfrm>
            <a:off x="2324694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Mobile Apps</a:t>
            </a:r>
            <a:endParaRPr lang="en-US" sz="2200"/>
          </a:p>
        </p:txBody>
      </p:sp>
      <p:sp>
        <p:nvSpPr>
          <p:cNvPr id="15" name="Text 12"/>
          <p:cNvSpPr/>
          <p:nvPr/>
        </p:nvSpPr>
        <p:spPr bwMode="auto">
          <a:xfrm>
            <a:off x="2324694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Develop native iOS and Android applications</a:t>
            </a:r>
            <a:endParaRPr lang="en-US" sz="1750"/>
          </a:p>
        </p:txBody>
      </p:sp>
      <p:sp>
        <p:nvSpPr>
          <p:cNvPr id="16" name="Rectangle 15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  <a:defRPr/>
            </a:pPr>
            <a:r>
              <a:rPr lang="en-US" sz="4000" b="1">
                <a:latin typeface="Bitter Medium"/>
              </a:rPr>
              <a:t>Contents</a:t>
            </a:r>
            <a:endParaRPr/>
          </a:p>
          <a:p>
            <a:pPr algn="ctr">
              <a:buNone/>
              <a:defRPr/>
            </a:pPr>
            <a:endParaRPr lang="en-US" sz="4000" b="1">
              <a:latin typeface="Bitter Medium"/>
            </a:endParaRPr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About the Project: Food Ordering Application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Key Features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Frontend Technology: React JS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Backend Technology: Spring Boot (Java)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Database: MySQL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Security: Spring Security with JWT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System Architecture</a:t>
            </a:r>
            <a:endParaRPr/>
          </a:p>
          <a:p>
            <a:pPr>
              <a:buFont typeface="Arial"/>
              <a:buChar char="•"/>
              <a:defRPr/>
            </a:pPr>
            <a:r>
              <a:rPr lang="en-US" sz="4000">
                <a:latin typeface="Bitter Medium"/>
              </a:rPr>
              <a:t>Future Enhancements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6280190" y="23655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About the Project: Food Ordering Application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 bwMode="auto"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/>
          </a:p>
        </p:txBody>
      </p:sp>
      <p:sp>
        <p:nvSpPr>
          <p:cNvPr id="7" name="Text 4"/>
          <p:cNvSpPr/>
          <p:nvPr/>
        </p:nvSpPr>
        <p:spPr bwMode="auto"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99"/>
              </a:lnSpc>
              <a:buNone/>
              <a:defRPr/>
            </a:pPr>
            <a:endParaRPr lang="en-US" sz="2200"/>
          </a:p>
        </p:txBody>
      </p:sp>
      <p:sp>
        <p:nvSpPr>
          <p:cNvPr id="8" name="Rectangle 7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  <a:defRPr/>
            </a:pPr>
            <a:r>
              <a:rPr lang="en-US" sz="35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Key Features</a:t>
            </a:r>
            <a:endParaRPr lang="en-US" sz="3550"/>
          </a:p>
        </p:txBody>
      </p:sp>
      <p:sp>
        <p:nvSpPr>
          <p:cNvPr id="4" name="Shape 1"/>
          <p:cNvSpPr/>
          <p:nvPr/>
        </p:nvSpPr>
        <p:spPr bwMode="auto"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 bwMode="auto"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User Roles</a:t>
            </a:r>
            <a:endParaRPr lang="en-US" sz="1750"/>
          </a:p>
        </p:txBody>
      </p:sp>
      <p:sp>
        <p:nvSpPr>
          <p:cNvPr id="6" name="Text 3"/>
          <p:cNvSpPr/>
          <p:nvPr/>
        </p:nvSpPr>
        <p:spPr bwMode="auto"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Admin</a:t>
            </a:r>
            <a:endParaRPr lang="en-US" sz="1400"/>
          </a:p>
        </p:txBody>
      </p:sp>
      <p:sp>
        <p:nvSpPr>
          <p:cNvPr id="7" name="Text 4"/>
          <p:cNvSpPr/>
          <p:nvPr/>
        </p:nvSpPr>
        <p:spPr bwMode="auto"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Employee</a:t>
            </a:r>
            <a:endParaRPr lang="en-US" sz="1400"/>
          </a:p>
        </p:txBody>
      </p:sp>
      <p:sp>
        <p:nvSpPr>
          <p:cNvPr id="8" name="Text 5"/>
          <p:cNvSpPr/>
          <p:nvPr/>
        </p:nvSpPr>
        <p:spPr bwMode="auto"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Customer</a:t>
            </a:r>
            <a:endParaRPr lang="en-US" sz="1400"/>
          </a:p>
        </p:txBody>
      </p:sp>
      <p:sp>
        <p:nvSpPr>
          <p:cNvPr id="9" name="Shape 6"/>
          <p:cNvSpPr/>
          <p:nvPr/>
        </p:nvSpPr>
        <p:spPr bwMode="auto"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 bwMode="auto"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Customer</a:t>
            </a:r>
            <a:endParaRPr lang="en-US" sz="1750"/>
          </a:p>
        </p:txBody>
      </p:sp>
      <p:sp>
        <p:nvSpPr>
          <p:cNvPr id="11" name="Text 8"/>
          <p:cNvSpPr/>
          <p:nvPr/>
        </p:nvSpPr>
        <p:spPr bwMode="auto"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Browse menus</a:t>
            </a:r>
            <a:endParaRPr lang="en-US" sz="1400"/>
          </a:p>
        </p:txBody>
      </p:sp>
      <p:sp>
        <p:nvSpPr>
          <p:cNvPr id="12" name="Text 9"/>
          <p:cNvSpPr/>
          <p:nvPr/>
        </p:nvSpPr>
        <p:spPr bwMode="auto"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Place orders</a:t>
            </a:r>
            <a:endParaRPr lang="en-US" sz="1400"/>
          </a:p>
        </p:txBody>
      </p:sp>
      <p:sp>
        <p:nvSpPr>
          <p:cNvPr id="13" name="Text 10"/>
          <p:cNvSpPr/>
          <p:nvPr/>
        </p:nvSpPr>
        <p:spPr bwMode="auto"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Track status</a:t>
            </a:r>
            <a:endParaRPr lang="en-US" sz="1400"/>
          </a:p>
        </p:txBody>
      </p:sp>
      <p:sp>
        <p:nvSpPr>
          <p:cNvPr id="14" name="Text 11"/>
          <p:cNvSpPr/>
          <p:nvPr/>
        </p:nvSpPr>
        <p:spPr bwMode="auto"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Manage profile</a:t>
            </a:r>
            <a:endParaRPr lang="en-US" sz="1400"/>
          </a:p>
        </p:txBody>
      </p:sp>
      <p:sp>
        <p:nvSpPr>
          <p:cNvPr id="15" name="Shape 12"/>
          <p:cNvSpPr/>
          <p:nvPr/>
        </p:nvSpPr>
        <p:spPr bwMode="auto"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 bwMode="auto"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Admin</a:t>
            </a:r>
            <a:endParaRPr lang="en-US" sz="1750"/>
          </a:p>
        </p:txBody>
      </p:sp>
      <p:sp>
        <p:nvSpPr>
          <p:cNvPr id="17" name="Text 14"/>
          <p:cNvSpPr/>
          <p:nvPr/>
        </p:nvSpPr>
        <p:spPr bwMode="auto"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Manage menus, orders, users</a:t>
            </a:r>
            <a:endParaRPr lang="en-US" sz="1400"/>
          </a:p>
        </p:txBody>
      </p:sp>
      <p:sp>
        <p:nvSpPr>
          <p:cNvPr id="18" name="Text 15"/>
          <p:cNvSpPr/>
          <p:nvPr/>
        </p:nvSpPr>
        <p:spPr bwMode="auto"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View analytics</a:t>
            </a:r>
            <a:endParaRPr lang="en-US" sz="1400"/>
          </a:p>
        </p:txBody>
      </p:sp>
      <p:sp>
        <p:nvSpPr>
          <p:cNvPr id="19" name="Text 16"/>
          <p:cNvSpPr/>
          <p:nvPr/>
        </p:nvSpPr>
        <p:spPr bwMode="auto"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Run promotions</a:t>
            </a:r>
            <a:endParaRPr lang="en-US" sz="1400"/>
          </a:p>
        </p:txBody>
      </p:sp>
      <p:sp>
        <p:nvSpPr>
          <p:cNvPr id="20" name="Shape 17"/>
          <p:cNvSpPr/>
          <p:nvPr/>
        </p:nvSpPr>
        <p:spPr bwMode="auto"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 bwMode="auto"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Employee</a:t>
            </a:r>
            <a:endParaRPr lang="en-US" sz="1750"/>
          </a:p>
        </p:txBody>
      </p:sp>
      <p:sp>
        <p:nvSpPr>
          <p:cNvPr id="22" name="Text 19"/>
          <p:cNvSpPr/>
          <p:nvPr/>
        </p:nvSpPr>
        <p:spPr bwMode="auto"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Update order statuses</a:t>
            </a:r>
            <a:endParaRPr lang="en-US" sz="1400"/>
          </a:p>
        </p:txBody>
      </p:sp>
      <p:sp>
        <p:nvSpPr>
          <p:cNvPr id="23" name="Text 20"/>
          <p:cNvSpPr/>
          <p:nvPr/>
        </p:nvSpPr>
        <p:spPr bwMode="auto"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  <a:defRPr/>
            </a:pPr>
            <a:r>
              <a:rPr lang="en-US" sz="140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Manage delivery assignments</a:t>
            </a:r>
            <a:endParaRPr lang="en-US" sz="1400"/>
          </a:p>
        </p:txBody>
      </p:sp>
      <p:sp>
        <p:nvSpPr>
          <p:cNvPr id="24" name="Rectangle 23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3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Frontend Technology: React JS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 bwMode="auto"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 bwMode="auto"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React JS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 bwMode="auto"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Modern UI with Hooks for seamless navigation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 bwMode="auto"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 bwMode="auto">
          <a:xfrm>
            <a:off x="5450918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chemeClr val="tx1">
                    <a:lumMod val="85000"/>
                    <a:lumOff val="15000"/>
                  </a:schemeClr>
                </a:solidFill>
                <a:latin typeface="Bitter Medium"/>
              </a:rPr>
              <a:t>REST</a:t>
            </a:r>
            <a:endParaRPr/>
          </a:p>
        </p:txBody>
      </p:sp>
      <p:sp>
        <p:nvSpPr>
          <p:cNvPr id="9" name="Text 6"/>
          <p:cNvSpPr/>
          <p:nvPr/>
        </p:nvSpPr>
        <p:spPr bwMode="auto">
          <a:xfrm>
            <a:off x="5450918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Efficient API communication, 99.9% uptime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 bwMode="auto"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 bwMode="auto"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Bootstrap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 bwMode="auto"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Responsive design across all device types</a:t>
            </a:r>
            <a:endParaRPr lang="en-US" sz="1750"/>
          </a:p>
        </p:txBody>
      </p:sp>
      <p:sp>
        <p:nvSpPr>
          <p:cNvPr id="13" name="Rectangle 12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4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Backend Technology: Spring Boot (Java)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 bwMode="auto">
          <a:xfrm>
            <a:off x="6280190" y="36541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 bwMode="auto"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Spring Boot REST API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 bwMode="auto"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Robust backend to handle complex requests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 bwMode="auto">
          <a:xfrm>
            <a:off x="10200202" y="36541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 bwMode="auto"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Scalable architecture</a:t>
            </a:r>
            <a:endParaRPr lang="en-US" sz="2200"/>
          </a:p>
        </p:txBody>
      </p:sp>
      <p:sp>
        <p:nvSpPr>
          <p:cNvPr id="9" name="Text 6"/>
          <p:cNvSpPr/>
          <p:nvPr/>
        </p:nvSpPr>
        <p:spPr bwMode="auto"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Supports over 10,000 concurrent users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 bwMode="auto">
          <a:xfrm>
            <a:off x="6280190" y="540186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 bwMode="auto"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Spring Data JPA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 bwMode="auto"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Simplifies database interactions and queries</a:t>
            </a:r>
            <a:endParaRPr lang="en-US" sz="1750"/>
          </a:p>
        </p:txBody>
      </p:sp>
      <p:sp>
        <p:nvSpPr>
          <p:cNvPr id="13" name="Rectangle 12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5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Database: MySQL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 bwMode="auto"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 bwMode="auto"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Structured Storage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 bwMode="auto"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Organizes user and order data efficiently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 bwMode="auto"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 bwMode="auto"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Optimized Schema</a:t>
            </a:r>
            <a:endParaRPr lang="en-US" sz="2200"/>
          </a:p>
        </p:txBody>
      </p:sp>
      <p:sp>
        <p:nvSpPr>
          <p:cNvPr id="9" name="Text 6"/>
          <p:cNvSpPr/>
          <p:nvPr/>
        </p:nvSpPr>
        <p:spPr bwMode="auto"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Enables quick data retrieval with 99.99% availability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 bwMode="auto"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 bwMode="auto"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Security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 bwMode="auto"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Protects sensitive information reliably</a:t>
            </a:r>
            <a:endParaRPr lang="en-US" sz="1750"/>
          </a:p>
        </p:txBody>
      </p:sp>
      <p:sp>
        <p:nvSpPr>
          <p:cNvPr id="13" name="Rectangle 12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6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 bwMode="auto"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Security: Spring Security with JWT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 bwMode="auto"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Spring Security</a:t>
            </a:r>
            <a:endParaRPr lang="en-US" sz="2200"/>
          </a:p>
        </p:txBody>
      </p:sp>
      <p:sp>
        <p:nvSpPr>
          <p:cNvPr id="4" name="Text 2"/>
          <p:cNvSpPr/>
          <p:nvPr/>
        </p:nvSpPr>
        <p:spPr bwMode="auto"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Framework for securing APIs and user data</a:t>
            </a:r>
            <a:endParaRPr lang="en-US" sz="1750"/>
          </a:p>
        </p:txBody>
      </p:sp>
      <p:sp>
        <p:nvSpPr>
          <p:cNvPr id="5" name="Text 3"/>
          <p:cNvSpPr/>
          <p:nvPr/>
        </p:nvSpPr>
        <p:spPr bwMode="auto"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JWT Authentication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 bwMode="auto"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Ensures secure, token-based user verification</a:t>
            </a:r>
            <a:endParaRPr lang="en-US" sz="1750"/>
          </a:p>
        </p:txBody>
      </p:sp>
      <p:sp>
        <p:nvSpPr>
          <p:cNvPr id="7" name="Text 5"/>
          <p:cNvSpPr/>
          <p:nvPr/>
        </p:nvSpPr>
        <p:spPr bwMode="auto"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Role-Based Access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 bwMode="auto"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Restricts user actions by their assigned roles</a:t>
            </a:r>
            <a:endParaRPr lang="en-US" sz="1750"/>
          </a:p>
        </p:txBody>
      </p:sp>
      <p:sp>
        <p:nvSpPr>
          <p:cNvPr id="17" name="Rectangle 16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pg6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Slide 7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 bwMode="auto"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  <a:defRPr/>
            </a:pPr>
            <a:r>
              <a:rPr lang="en-US" sz="4450">
                <a:solidFill>
                  <a:srgbClr val="2C3F42"/>
                </a:solidFill>
                <a:latin typeface="Bitter Medium"/>
                <a:ea typeface="Bitter Medium"/>
                <a:cs typeface="Bitter Medium"/>
              </a:rPr>
              <a:t>System Architecture</a:t>
            </a:r>
            <a:endParaRPr lang="en-US" sz="445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280190" y="1917502"/>
            <a:ext cx="1134070" cy="13608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 bwMode="auto"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Client</a:t>
            </a:r>
            <a:endParaRPr lang="en-US" sz="2200"/>
          </a:p>
        </p:txBody>
      </p:sp>
      <p:sp>
        <p:nvSpPr>
          <p:cNvPr id="6" name="Text 2"/>
          <p:cNvSpPr/>
          <p:nvPr/>
        </p:nvSpPr>
        <p:spPr bwMode="auto"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React app sends requests via REST API</a:t>
            </a:r>
            <a:endParaRPr lang="en-US" sz="175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280190" y="3278386"/>
            <a:ext cx="1134070" cy="13608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 bwMode="auto">
          <a:xfrm>
            <a:off x="7754422" y="35051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Server</a:t>
            </a:r>
            <a:endParaRPr lang="en-US" sz="2200"/>
          </a:p>
        </p:txBody>
      </p:sp>
      <p:sp>
        <p:nvSpPr>
          <p:cNvPr id="9" name="Text 4"/>
          <p:cNvSpPr/>
          <p:nvPr/>
        </p:nvSpPr>
        <p:spPr bwMode="auto"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Spring Boot handles business logic</a:t>
            </a:r>
            <a:endParaRPr lang="en-US" sz="175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280190" y="4639270"/>
            <a:ext cx="1134070" cy="13608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 bwMode="auto"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Database</a:t>
            </a:r>
            <a:endParaRPr lang="en-US" sz="2200"/>
          </a:p>
        </p:txBody>
      </p:sp>
      <p:sp>
        <p:nvSpPr>
          <p:cNvPr id="12" name="Text 6"/>
          <p:cNvSpPr/>
          <p:nvPr/>
        </p:nvSpPr>
        <p:spPr bwMode="auto"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MySQL stores orders and user data securely</a:t>
            </a:r>
            <a:endParaRPr lang="en-US" sz="175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6280190" y="6000155"/>
            <a:ext cx="1134070" cy="13608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 bwMode="auto"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2B2E3C"/>
                </a:solidFill>
                <a:latin typeface="Bitter Medium"/>
                <a:ea typeface="Bitter Medium"/>
                <a:cs typeface="Bitter Medium"/>
              </a:rPr>
              <a:t>Security</a:t>
            </a:r>
            <a:endParaRPr lang="en-US" sz="2200"/>
          </a:p>
        </p:txBody>
      </p:sp>
      <p:sp>
        <p:nvSpPr>
          <p:cNvPr id="15" name="Text 8"/>
          <p:cNvSpPr/>
          <p:nvPr/>
        </p:nvSpPr>
        <p:spPr bwMode="auto"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B2E3C"/>
                </a:solidFill>
                <a:latin typeface="Open Sans"/>
                <a:ea typeface="Open Sans"/>
                <a:cs typeface="Open Sans"/>
              </a:rPr>
              <a:t>JWT tokens manage authentication and authorization</a:t>
            </a:r>
            <a:endParaRPr lang="en-US" sz="1750"/>
          </a:p>
        </p:txBody>
      </p:sp>
      <p:sp>
        <p:nvSpPr>
          <p:cNvPr id="18" name="Rectangle 17"/>
          <p:cNvSpPr/>
          <p:nvPr/>
        </p:nvSpPr>
        <p:spPr bwMode="auto">
          <a:xfrm>
            <a:off x="12296569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IN"/>
              <a:t>pg7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ONLYOFFICE/7.3.3.0</Application>
  <DocSecurity>0</DocSecurity>
  <PresentationFormat>Custom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>PptxGenJS</Company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keywords/>
  <dc:description/>
  <dc:identifier/>
  <dc:language/>
  <cp:lastModifiedBy>Guset_350</cp:lastModifiedBy>
  <cp:revision>7</cp:revision>
  <dcterms:created xsi:type="dcterms:W3CDTF">2025-05-10T07:48:53Z</dcterms:created>
  <dcterms:modified xsi:type="dcterms:W3CDTF">2025-05-11T01:59:12Z</dcterms:modified>
  <cp:category/>
  <cp:contentStatus/>
  <cp:version/>
</cp:coreProperties>
</file>